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D8307-FA19-A923-B8C8-790A67603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ECE74D-56FD-424E-D183-901AA3051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C0CB2E-7E55-12C3-63C7-B27C9321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FAEE5-38EB-8ED7-9B95-83582EFB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82C9C-AABD-0FF9-47FE-14E12536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1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97430-EED5-EB7A-7111-7D65F699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292B86-D2F8-4007-60AF-205BF12C0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A8AEFC-752C-D85E-A782-A9192E49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35FF87-323D-64E3-148D-F9CC5AD6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863857-153B-C74D-2AD6-F1CAAC04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24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0BF1F87-09BD-EF74-3D23-4D0FCFBB0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37F9D1-B39B-3A29-F026-F09030E94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D5649E-2F70-C617-C391-890942C4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57A0C9-2C25-A7B7-B424-99706FF3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97B7C0-CC73-43A7-7920-F280C073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14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DDC9F-ED18-5392-5C40-A7F0AB95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34D62-9E12-0E08-A18D-0CCE7F08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AB0B4E-6E89-110D-68F5-A8D435BB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D65689-39E6-720A-5C7D-AE90E704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009CD9-465D-D73E-01D1-52C4F993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7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ABE5D-6525-D20B-B61A-3565B282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18C51E-29B4-5758-4E5D-31297043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40FC81-B2D7-FC3A-29B1-4281143F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88F151-7732-1985-5277-5254FBEF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E3C03E-AD5F-353E-2B62-78D75110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18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72D2D-DB3A-FABA-5534-F0B2B913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58A7B-F6F3-3024-4E8E-7D447879F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C6118D-2797-194D-6D71-431E907A0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433D7F-3586-530B-29DE-B8D3A814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EF2755-50C6-59BE-81E4-3FCA67D1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F1DADC-20BA-5074-DA62-65940563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1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C6BB8-449A-47E5-C6A3-2CBBF187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95C5BF-22AB-77EE-C2D5-E3ECA209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751EDD-3319-E868-795A-981F8323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8772BC-B103-9745-FB8E-B3DF4F62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3B8AB1-3CDD-EBEC-08D4-44FF79FF8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A9244A-FD26-3DAE-968D-8284DE85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42C26E-240C-B051-57B6-7D009E6D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B19C40-6299-E0E4-4BBF-4449AE13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45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B5324-EE9A-4774-399E-C12A36A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4C5291-E9C0-E0B7-AA24-BA57DDAE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7A7993-3969-0C8C-2529-1E26DF00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4B8367-7390-5418-4792-ACB6BA5D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5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37F636-81D4-D76F-6812-3E1A9AF0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076071-9067-77FE-45A0-D0CE2835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88BAA4-54A1-CAEA-EEBE-7D7F30C7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3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FBD49-325A-5E19-88E3-26D9DF9C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B735EA-9FED-F53F-2F09-282ACB14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254307-20DE-2C31-C07E-4E1D0D0A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62BD5D-6D4F-9738-F26C-764D1C97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D61FCF-63E1-0DEB-92DE-5BC542BA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933A39-C0A0-422F-4E8E-7EC6B46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6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1C01B-4B79-BE6F-F6C5-46258F64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6B073B-8A7D-5280-4FEF-E0768AD1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8AE8E8-D3AE-7A06-FC68-C4886A325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1C96E3-D0B3-0B85-B9FE-9BFC7235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1C533E-2763-B35B-9021-73D8DBAB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55BC46-C1B0-8798-F744-0D11DA60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09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B2038C-99C9-9138-9556-ABEC2161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923A3-FC48-2DD4-48CC-6D81E489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169133-A3E6-C2AF-DAA4-DAF7940DC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C2D1B7-C140-4195-9357-47A17EE686F3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0214AD-940A-BAFE-B110-8ABDD87F8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86526A-F770-5EDD-DF68-9741476D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8AEEF-5FF2-40EB-B921-3F7F2426E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77D4DB1-BBD8-1B31-22A9-D39C9581D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4"/>
          <a:stretch/>
        </p:blipFill>
        <p:spPr>
          <a:xfrm>
            <a:off x="3671697" y="0"/>
            <a:ext cx="5241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95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 den Hartogh | Landjuweel B.V.</dc:creator>
  <cp:lastModifiedBy>Anthon den Hartogh | Landjuweel B.V.</cp:lastModifiedBy>
  <cp:revision>1</cp:revision>
  <dcterms:created xsi:type="dcterms:W3CDTF">2024-08-16T08:03:22Z</dcterms:created>
  <dcterms:modified xsi:type="dcterms:W3CDTF">2024-08-16T08:07:17Z</dcterms:modified>
</cp:coreProperties>
</file>